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0777D-9E93-49F6-9F05-6D671F1E1F9E}" type="datetimeFigureOut">
              <a:rPr lang="de-CH" smtClean="0"/>
              <a:t>12.03.2015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99FD6-66C6-4B3D-AA06-A1966957B8F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192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9FD6-66C6-4B3D-AA06-A1966957B8F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276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7B9-C460-4F05-A4EB-97008F396BB7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39" y="116077"/>
            <a:ext cx="1246656" cy="112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5912-CB18-4254-9D51-A5252BB4538C}" type="datetime1">
              <a:rPr lang="de-CH" smtClean="0"/>
              <a:t>12.03.2015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927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D6B-CDA9-4E36-ACAB-8F5969B3C311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723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7764-C51C-4583-BA87-42E6ED5AAD93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614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0A11-194D-44DF-A407-9E69EA2BE0EB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93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5671-D308-4C04-8689-C5174E7B2271}" type="datetime1">
              <a:rPr lang="de-CH" smtClean="0"/>
              <a:t>12.03.2015</a:t>
            </a:fld>
            <a:endParaRPr lang="de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088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7F8-71A7-4E5F-8756-0AC30A49257C}" type="datetime1">
              <a:rPr lang="de-CH" smtClean="0"/>
              <a:t>12.03.2015</a:t>
            </a:fld>
            <a:endParaRPr lang="de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5573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E5DC-0BE6-45C2-846F-FB2605AEA7FD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46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0B19-72B8-4CC3-88EA-610AE949353E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0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B2A5-E9BB-49A9-842A-A1EF5990EC19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8EAAD-D55A-4CDB-8DC6-2C08BD419A89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158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12CA-BE36-4948-95D7-E5DEB3353515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692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6457-FD27-4F07-AB0B-AA205587BBB0}" type="datetime1">
              <a:rPr lang="de-CH" smtClean="0"/>
              <a:t>12.03.2015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248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4C4-8003-437F-9080-29821F07106B}" type="datetime1">
              <a:rPr lang="de-CH" smtClean="0"/>
              <a:t>12.03.2015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516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FC1A-1DE5-4F86-AC51-C2149F04067E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381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8A13-4752-4E06-8B4F-AB7C9BD7667E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105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909-CAE0-4377-BD45-FA4C9E67B56A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820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0324-60A6-40D0-8FE4-26C133FA0B74}" type="datetime1">
              <a:rPr lang="de-CH" smtClean="0"/>
              <a:t>12.03.2015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647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3B5EF3-E4C7-493A-A06A-2438D644D64C}" type="datetime1">
              <a:rPr lang="de-CH" smtClean="0"/>
              <a:t>12.03.2015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3621-CD38-4829-82DC-03DD0417369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0562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oerg.velinsky@bluewin.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Ribbon SAT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Eine Vision wird Realität ...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3621-CD38-4829-82DC-03DD0417369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63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Zusammenfassung Ablauf/Kontrollführung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 smtClean="0"/>
              <a:t>Anmeldung des Anlasses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Bewilligung durch Chef SAT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Durchführung des Anlasses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Kontrollführung durch die </a:t>
            </a:r>
            <a:r>
              <a:rPr lang="de-CH" dirty="0" err="1" smtClean="0"/>
              <a:t>mil</a:t>
            </a:r>
            <a:r>
              <a:rPr lang="de-CH" dirty="0" smtClean="0"/>
              <a:t> Verbände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Antrag für die Auszeichnung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Verleihung durch Chef SAT</a:t>
            </a:r>
          </a:p>
          <a:p>
            <a:pPr marL="457200" indent="-457200"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646111" y="5925233"/>
            <a:ext cx="1401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 smtClean="0"/>
              <a:t>© bei</a:t>
            </a:r>
          </a:p>
          <a:p>
            <a:r>
              <a:rPr lang="de-CH" sz="600" dirty="0" smtClean="0"/>
              <a:t>Oberst Jörg Velinsky</a:t>
            </a:r>
          </a:p>
          <a:p>
            <a:r>
              <a:rPr lang="de-CH" sz="600" dirty="0" smtClean="0"/>
              <a:t>Offiziersgesellschaft Werdenberg</a:t>
            </a:r>
          </a:p>
          <a:p>
            <a:r>
              <a:rPr lang="de-CH" sz="600" dirty="0" smtClean="0"/>
              <a:t>Prafisuot 5</a:t>
            </a:r>
          </a:p>
          <a:p>
            <a:r>
              <a:rPr lang="de-CH" sz="600" dirty="0" smtClean="0"/>
              <a:t>9479 Oberschan</a:t>
            </a:r>
          </a:p>
          <a:p>
            <a:r>
              <a:rPr lang="de-CH" sz="600" dirty="0" smtClean="0">
                <a:hlinkClick r:id="rId2"/>
              </a:rPr>
              <a:t>joerg.velinsky@bluewin.ch</a:t>
            </a:r>
            <a:endParaRPr lang="de-CH" sz="600" dirty="0" smtClean="0"/>
          </a:p>
          <a:p>
            <a:r>
              <a:rPr lang="de-CH" sz="600" dirty="0" smtClean="0"/>
              <a:t>+41 79 445 68 19</a:t>
            </a:r>
          </a:p>
          <a:p>
            <a:endParaRPr lang="de-CH" sz="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AAD-D55A-4CDB-8DC6-2C08BD419A89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77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Idee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17515"/>
            <a:ext cx="8946541" cy="4902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smtClean="0"/>
              <a:t>Mit der Verleihung der Auszeichnung soll die absolvierte militärische Weiterausbildung in den Bereichen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“Schiessen mit der persönlichen Waffe” sowie </a:t>
            </a:r>
          </a:p>
          <a:p>
            <a:r>
              <a:rPr lang="de-CH" dirty="0" smtClean="0"/>
              <a:t>“Führungs- und Weiterausbildung” der Allgemeinen Grundausbildung (AGA) und der Funktionsgrundausbildung (FGA) 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gebührend anerkannt werden. 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Angehörige der Armee und Verbands- oder Gesellschaftsmitglieder eines militärischen Dachverbandes (wie beispielsweise der SOG) können somit nun besagte Auszeichnung (“Ribbon” genannt) ab Erfüllung der Rekrutenschule bis zur Vollendung des 65. Altersjahres erwerben.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AAD-D55A-4CDB-8DC6-2C08BD419A89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04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Das Design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CH" dirty="0" smtClean="0"/>
              <a:t>2 gekreuzte Schweizerdolche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 algn="ctr">
              <a:buNone/>
            </a:pPr>
            <a:r>
              <a:rPr lang="de-CH" dirty="0" smtClean="0"/>
              <a:t>		Stufe 1                                   	Stufe 2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54" y="2842953"/>
            <a:ext cx="3633781" cy="10571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864976"/>
            <a:ext cx="3633781" cy="103507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AAD-D55A-4CDB-8DC6-2C08BD419A89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8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Stufe 1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/>
              <a:t>Zur Erreichung der Auszeichnung Stufe 1 müssen folgende Punkte kumulativ erfüllt sein: </a:t>
            </a:r>
          </a:p>
          <a:p>
            <a:pPr marL="0" indent="0">
              <a:buNone/>
            </a:pP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Seit mindestens vier Jahren aktives Mitglied in einer militärischen Gesellschaft; </a:t>
            </a:r>
          </a:p>
          <a:p>
            <a:r>
              <a:rPr lang="de-CH" dirty="0" smtClean="0"/>
              <a:t>Mind. zwei von einer anerkannten militärischen Gesellschaft oder einem Dachverband organisierte Schiessanlässe erfolgreich absolviert (</a:t>
            </a:r>
            <a:r>
              <a:rPr lang="de-CH" dirty="0" err="1" smtClean="0"/>
              <a:t>Stgw</a:t>
            </a:r>
            <a:r>
              <a:rPr lang="de-CH" dirty="0" smtClean="0"/>
              <a:t>: 72 Punkte, </a:t>
            </a:r>
            <a:r>
              <a:rPr lang="de-CH" dirty="0" err="1" smtClean="0"/>
              <a:t>Pist</a:t>
            </a:r>
            <a:r>
              <a:rPr lang="de-CH" dirty="0" smtClean="0"/>
              <a:t>: 180 Punkte); </a:t>
            </a:r>
          </a:p>
          <a:p>
            <a:r>
              <a:rPr lang="de-CH" dirty="0" smtClean="0"/>
              <a:t>Mind. zwei ausserdienstliche militärische Grund- oder Fachweiterbildungen mit dem Prädikat “erfüllt” absolviert. 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09" y="365125"/>
            <a:ext cx="3633781" cy="10571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AAD-D55A-4CDB-8DC6-2C08BD419A89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33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Stufe 2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/>
              <a:t>Kumulativ zu erfüllende Bedingungen für die Erreichung der Stufe 2 sind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 smtClean="0"/>
              <a:t>die Erlangung der Stufe 1, </a:t>
            </a:r>
          </a:p>
          <a:p>
            <a:r>
              <a:rPr lang="de-CH" dirty="0" smtClean="0"/>
              <a:t>die Tätigkeit als Funktionär im Vorstand einer militärischen Gesellschaft bzw. eines Dachverbandes seit mind. zwei Jahren, </a:t>
            </a:r>
          </a:p>
          <a:p>
            <a:r>
              <a:rPr lang="de-CH" dirty="0" smtClean="0"/>
              <a:t>sowie die erfolgreiche Organisation sowie Durchführung von mindestens vier durch den Chef SAT bewilligten militärischen Anlässen bzw. Übungen. 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09" y="365125"/>
            <a:ext cx="3633781" cy="1035077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AAD-D55A-4CDB-8DC6-2C08BD419A89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45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Anmeldung zur Bewilligung für den Erwerb von Wertepunkten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Die Auszeichnungsprüfung muss bei der SAT angemeldet werden</a:t>
            </a:r>
          </a:p>
          <a:p>
            <a:r>
              <a:rPr lang="de-CH" dirty="0" smtClean="0"/>
              <a:t>Der Chef SAT muss die Auszeichnungsprüfung bewilligen</a:t>
            </a:r>
          </a:p>
          <a:p>
            <a:r>
              <a:rPr lang="de-CH" dirty="0" smtClean="0"/>
              <a:t>Einstieg</a:t>
            </a:r>
          </a:p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3046" r="27801" b="5046"/>
          <a:stretch/>
        </p:blipFill>
        <p:spPr>
          <a:xfrm>
            <a:off x="3886200" y="3146068"/>
            <a:ext cx="4380729" cy="348532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593771" y="4988651"/>
            <a:ext cx="1208314" cy="1208314"/>
          </a:xfrm>
          <a:prstGeom prst="ellipse">
            <a:avLst/>
          </a:prstGeom>
          <a:noFill/>
          <a:ln w="635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AAD-D55A-4CDB-8DC6-2C08BD419A89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95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Anmeldung zur </a:t>
            </a:r>
            <a:r>
              <a:rPr lang="de-CH" dirty="0" smtClean="0"/>
              <a:t>Bewilligung für den Erwerb von Wertepunkten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Die </a:t>
            </a:r>
            <a:r>
              <a:rPr lang="de-CH" dirty="0" err="1" smtClean="0"/>
              <a:t>mil</a:t>
            </a:r>
            <a:r>
              <a:rPr lang="de-CH" dirty="0" smtClean="0"/>
              <a:t> Gesellschaft muss bei der SAT registriert werden</a:t>
            </a:r>
          </a:p>
          <a:p>
            <a:r>
              <a:rPr lang="de-CH" dirty="0" smtClean="0"/>
              <a:t>Anmeldung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9365" b="6825"/>
          <a:stretch/>
        </p:blipFill>
        <p:spPr>
          <a:xfrm>
            <a:off x="2730500" y="3152020"/>
            <a:ext cx="6731000" cy="352576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AAD-D55A-4CDB-8DC6-2C08BD419A89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57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Kontrollführung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Dem </a:t>
            </a:r>
            <a:r>
              <a:rPr lang="de-CH" dirty="0"/>
              <a:t>durch die anerkannten militärischen Gesellschaften oder Dachverbände bezeichneten Kurskommandanten oder Durchführungsverantwortlichen obliegt die Kontrollführung in </a:t>
            </a:r>
            <a:r>
              <a:rPr lang="de-CH" dirty="0" smtClean="0"/>
              <a:t>Bezug </a:t>
            </a:r>
            <a:r>
              <a:rPr lang="de-CH" dirty="0"/>
              <a:t>auf die teilnehmenden Mitglieder. </a:t>
            </a:r>
            <a:endParaRPr lang="de-CH" dirty="0" smtClean="0"/>
          </a:p>
          <a:p>
            <a:r>
              <a:rPr lang="de-CH" dirty="0" smtClean="0"/>
              <a:t>Er </a:t>
            </a:r>
            <a:r>
              <a:rPr lang="de-CH" dirty="0"/>
              <a:t>bestätigt mit seiner Unterschrift die Teilnahme und das Erfüllen der Bedingungen im militärischen Leistungsausweis sowie im entsprechenden Kontrollformular.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AAD-D55A-4CDB-8DC6-2C08BD419A89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706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Antrag für die </a:t>
            </a:r>
            <a:r>
              <a:rPr lang="de-CH" dirty="0" smtClean="0"/>
              <a:t>Auszeichnung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Hat </a:t>
            </a:r>
            <a:r>
              <a:rPr lang="de-CH" dirty="0"/>
              <a:t>ein AdA oder ein Verbands- oder Gesellschaftsmitglied eines militärischen </a:t>
            </a:r>
            <a:r>
              <a:rPr lang="de-CH" dirty="0" smtClean="0"/>
              <a:t>Dachverbandes </a:t>
            </a:r>
            <a:r>
              <a:rPr lang="de-CH" dirty="0"/>
              <a:t>die Bedingungen für den Erwerb einer Auszeichnung erfüllt, reicht er der </a:t>
            </a:r>
            <a:r>
              <a:rPr lang="de-CH" dirty="0" smtClean="0"/>
              <a:t>militärischen </a:t>
            </a:r>
            <a:r>
              <a:rPr lang="de-CH" dirty="0"/>
              <a:t>Gesellschaft, welcher er angehört, oder deren Dachverband einen Antrag zusammen mit dem Dienstbüchlein und dem militärischen Leistungsausweis ein</a:t>
            </a:r>
            <a:r>
              <a:rPr lang="de-CH" dirty="0" smtClean="0"/>
              <a:t>.</a:t>
            </a:r>
          </a:p>
          <a:p>
            <a:r>
              <a:rPr lang="de-CH" dirty="0" smtClean="0"/>
              <a:t>Dem </a:t>
            </a:r>
            <a:r>
              <a:rPr lang="de-CH" dirty="0"/>
              <a:t>Antrag werden alle Dokumente beigelegt, welche die Erfüllung der Bedingungen/Anlässe beweisen (z B Standblatt, Bewertungsblätter, Absolvierungsbestätigungen). </a:t>
            </a:r>
            <a:endParaRPr lang="de-CH" dirty="0" smtClean="0"/>
          </a:p>
          <a:p>
            <a:r>
              <a:rPr lang="de-CH" dirty="0" smtClean="0"/>
              <a:t>Der </a:t>
            </a:r>
            <a:r>
              <a:rPr lang="de-CH" dirty="0"/>
              <a:t>Präsident der </a:t>
            </a:r>
            <a:r>
              <a:rPr lang="de-CH" dirty="0" smtClean="0"/>
              <a:t>Gesellschaft bzw. </a:t>
            </a:r>
            <a:r>
              <a:rPr lang="de-CH" dirty="0"/>
              <a:t>des Dachverbandes bescheinigt die Dokumente und sendet diese an den Chef SAT weiter.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AAD-D55A-4CDB-8DC6-2C08BD419A89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84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398</Words>
  <Application>Microsoft Office PowerPoint</Application>
  <PresentationFormat>Breitbild</PresentationFormat>
  <Paragraphs>70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Ribbon SAT</vt:lpstr>
      <vt:lpstr>Die Idee</vt:lpstr>
      <vt:lpstr>Das Design</vt:lpstr>
      <vt:lpstr>Stufe 1</vt:lpstr>
      <vt:lpstr>Stufe 2</vt:lpstr>
      <vt:lpstr>Anmeldung zur Bewilligung für den Erwerb von Wertepunkten</vt:lpstr>
      <vt:lpstr>Anmeldung zur Bewilligung für den Erwerb von Wertepunkten</vt:lpstr>
      <vt:lpstr>Kontrollführung</vt:lpstr>
      <vt:lpstr>Antrag für die Auszeichnung</vt:lpstr>
      <vt:lpstr>Zusammenfassung Ablauf/Kontrollführung</vt:lpstr>
    </vt:vector>
  </TitlesOfParts>
  <Company>Cluster 06 BLD 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Ribbon SAT</dc:title>
  <dc:creator>Velinsky Jörg</dc:creator>
  <cp:lastModifiedBy>Jörg Velinsky</cp:lastModifiedBy>
  <cp:revision>14</cp:revision>
  <dcterms:created xsi:type="dcterms:W3CDTF">2015-03-12T07:38:14Z</dcterms:created>
  <dcterms:modified xsi:type="dcterms:W3CDTF">2015-03-12T12:23:34Z</dcterms:modified>
  <cp:contentStatus/>
</cp:coreProperties>
</file>